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-270418"/>
              <a:satOff val="4123"/>
              <a:lumOff val="-1659"/>
            </a:schemeClr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D80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1DB100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Calibri Light"/>
          <a:ea typeface="Calibri Light"/>
          <a:cs typeface="Calibri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729604"/>
              <a:satOff val="18899"/>
              <a:lumOff val="-55744"/>
            </a:schemeClr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1" name="Shape 9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 b="1">
        <a:latin typeface="+mn-lt"/>
        <a:ea typeface="+mn-ea"/>
        <a:cs typeface="+mn-cs"/>
        <a:sym typeface="Calibri"/>
      </a:defRPr>
    </a:lvl1pPr>
    <a:lvl2pPr indent="228600" defTabSz="457200" latinLnBrk="0">
      <a:lnSpc>
        <a:spcPct val="117999"/>
      </a:lnSpc>
      <a:defRPr sz="2200" b="1">
        <a:latin typeface="+mn-lt"/>
        <a:ea typeface="+mn-ea"/>
        <a:cs typeface="+mn-cs"/>
        <a:sym typeface="Calibri"/>
      </a:defRPr>
    </a:lvl2pPr>
    <a:lvl3pPr indent="457200" defTabSz="457200" latinLnBrk="0">
      <a:lnSpc>
        <a:spcPct val="117999"/>
      </a:lnSpc>
      <a:defRPr sz="2200" b="1">
        <a:latin typeface="+mn-lt"/>
        <a:ea typeface="+mn-ea"/>
        <a:cs typeface="+mn-cs"/>
        <a:sym typeface="Calibri"/>
      </a:defRPr>
    </a:lvl3pPr>
    <a:lvl4pPr indent="685800" defTabSz="457200" latinLnBrk="0">
      <a:lnSpc>
        <a:spcPct val="117999"/>
      </a:lnSpc>
      <a:defRPr sz="2200" b="1">
        <a:latin typeface="+mn-lt"/>
        <a:ea typeface="+mn-ea"/>
        <a:cs typeface="+mn-cs"/>
        <a:sym typeface="Calibri"/>
      </a:defRPr>
    </a:lvl4pPr>
    <a:lvl5pPr indent="914400" defTabSz="457200" latinLnBrk="0">
      <a:lnSpc>
        <a:spcPct val="117999"/>
      </a:lnSpc>
      <a:defRPr sz="2200" b="1">
        <a:latin typeface="+mn-lt"/>
        <a:ea typeface="+mn-ea"/>
        <a:cs typeface="+mn-cs"/>
        <a:sym typeface="Calibri"/>
      </a:defRPr>
    </a:lvl5pPr>
    <a:lvl6pPr indent="1143000" defTabSz="457200" latinLnBrk="0">
      <a:lnSpc>
        <a:spcPct val="117999"/>
      </a:lnSpc>
      <a:defRPr sz="2200" b="1">
        <a:latin typeface="+mn-lt"/>
        <a:ea typeface="+mn-ea"/>
        <a:cs typeface="+mn-cs"/>
        <a:sym typeface="Calibri"/>
      </a:defRPr>
    </a:lvl6pPr>
    <a:lvl7pPr indent="1371600" defTabSz="457200" latinLnBrk="0">
      <a:lnSpc>
        <a:spcPct val="117999"/>
      </a:lnSpc>
      <a:defRPr sz="2200" b="1">
        <a:latin typeface="+mn-lt"/>
        <a:ea typeface="+mn-ea"/>
        <a:cs typeface="+mn-cs"/>
        <a:sym typeface="Calibri"/>
      </a:defRPr>
    </a:lvl7pPr>
    <a:lvl8pPr indent="1600200" defTabSz="457200" latinLnBrk="0">
      <a:lnSpc>
        <a:spcPct val="117999"/>
      </a:lnSpc>
      <a:defRPr sz="2200" b="1">
        <a:latin typeface="+mn-lt"/>
        <a:ea typeface="+mn-ea"/>
        <a:cs typeface="+mn-cs"/>
        <a:sym typeface="Calibri"/>
      </a:defRPr>
    </a:lvl8pPr>
    <a:lvl9pPr indent="1828800" defTabSz="457200" latinLnBrk="0">
      <a:lnSpc>
        <a:spcPct val="117999"/>
      </a:lnSpc>
      <a:defRPr sz="2200" b="1">
        <a:latin typeface="+mn-lt"/>
        <a:ea typeface="+mn-ea"/>
        <a:cs typeface="+mn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797684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691935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Text"/>
          <p:cNvSpPr txBox="1">
            <a:spLocks noGrp="1"/>
          </p:cNvSpPr>
          <p:nvPr>
            <p:ph type="title"/>
          </p:nvPr>
        </p:nvSpPr>
        <p:spPr>
          <a:xfrm>
            <a:off x="3075309" y="4276683"/>
            <a:ext cx="18233382" cy="4164015"/>
          </a:xfrm>
          <a:prstGeom prst="rect">
            <a:avLst/>
          </a:prstGeom>
        </p:spPr>
        <p:txBody>
          <a:bodyPr lIns="50800" tIns="50800" rIns="50800" bIns="50800" anchor="t"/>
          <a:lstStyle>
            <a:lvl1pPr algn="ctr">
              <a:defRPr sz="10000" b="1"/>
            </a:lvl1pPr>
          </a:lstStyle>
          <a:p>
            <a:r>
              <a:t>Title Text</a:t>
            </a:r>
          </a:p>
        </p:txBody>
      </p:sp>
      <p:sp>
        <p:nvSpPr>
          <p:cNvPr id="15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254846" y="7124784"/>
            <a:ext cx="18233382" cy="4589091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100000"/>
              </a:lnSpc>
              <a:spcBef>
                <a:spcPts val="0"/>
              </a:spcBef>
              <a:buClrTx/>
              <a:buSzTx/>
              <a:buNone/>
              <a:defRPr sz="88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ClrTx/>
              <a:buSzTx/>
              <a:buNone/>
              <a:defRPr sz="8800"/>
            </a:lvl2pPr>
            <a:lvl3pPr marL="0" indent="0" algn="ctr">
              <a:lnSpc>
                <a:spcPct val="100000"/>
              </a:lnSpc>
              <a:spcBef>
                <a:spcPts val="0"/>
              </a:spcBef>
              <a:buClrTx/>
              <a:buSzTx/>
              <a:buNone/>
              <a:defRPr sz="8800"/>
            </a:lvl3pPr>
            <a:lvl4pPr marL="0" indent="0" algn="ctr">
              <a:lnSpc>
                <a:spcPct val="100000"/>
              </a:lnSpc>
              <a:spcBef>
                <a:spcPts val="0"/>
              </a:spcBef>
              <a:buClrTx/>
              <a:buSzTx/>
              <a:buNone/>
              <a:defRPr sz="8800"/>
            </a:lvl4pPr>
            <a:lvl5pPr marL="0" indent="0" algn="ctr">
              <a:lnSpc>
                <a:spcPct val="100000"/>
              </a:lnSpc>
              <a:spcBef>
                <a:spcPts val="0"/>
              </a:spcBef>
              <a:buClrTx/>
              <a:buSzTx/>
              <a:buNone/>
              <a:defRPr sz="8800"/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pic>
        <p:nvPicPr>
          <p:cNvPr id="16" name="LOGO Tallinn.png" descr="LOGO Tallinn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0450681" y="-1"/>
            <a:ext cx="3913659" cy="2160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7" name="logo eurovr2019.png" descr="logo eurovr2019.png"/>
          <p:cNvPicPr>
            <a:picLocks noChangeAspect="1"/>
          </p:cNvPicPr>
          <p:nvPr/>
        </p:nvPicPr>
        <p:blipFill>
          <a:blip r:embed="rId3">
            <a:extLst/>
          </a:blip>
          <a:srcRect r="29748"/>
          <a:stretch>
            <a:fillRect/>
          </a:stretch>
        </p:blipFill>
        <p:spPr>
          <a:xfrm>
            <a:off x="5" y="-2"/>
            <a:ext cx="8851627" cy="2160000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Author 1, Author 2, ... Affiliation  EuroVR 2019, Tallinn, October 23-25, 2019"/>
          <p:cNvSpPr>
            <a:spLocks noGrp="1"/>
          </p:cNvSpPr>
          <p:nvPr>
            <p:ph type="subTitle" sz="half" idx="10" hasCustomPrompt="1"/>
          </p:nvPr>
        </p:nvSpPr>
        <p:spPr>
          <a:xfrm>
            <a:off x="2883072" y="11990891"/>
            <a:ext cx="18233382" cy="172982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>
                <a:latin typeface="+mn-lt"/>
              </a:defRPr>
            </a:lvl1pPr>
          </a:lstStyle>
          <a:p>
            <a:pPr defTabSz="734694">
              <a:defRPr sz="7832"/>
            </a:pPr>
            <a:r>
              <a:rPr sz="5340" i="1" dirty="0" err="1" smtClean="0"/>
              <a:t>EuroVR</a:t>
            </a:r>
            <a:r>
              <a:rPr sz="5340" i="1" dirty="0" smtClean="0"/>
              <a:t> 2019</a:t>
            </a:r>
            <a:r>
              <a:rPr lang="fr-FR" sz="5340" i="1" dirty="0"/>
              <a:t> </a:t>
            </a:r>
            <a:r>
              <a:rPr lang="fr-FR" sz="5340" i="1" dirty="0" smtClean="0"/>
              <a:t>– Scientific </a:t>
            </a:r>
            <a:r>
              <a:rPr lang="fr-FR" sz="5340" i="1" dirty="0" err="1" smtClean="0"/>
              <a:t>track</a:t>
            </a:r>
            <a:r>
              <a:rPr lang="fr-FR" sz="5340" i="1" dirty="0" smtClean="0"/>
              <a:t/>
            </a:r>
            <a:br>
              <a:rPr lang="fr-FR" sz="5340" i="1" dirty="0" smtClean="0"/>
            </a:br>
            <a:r>
              <a:rPr sz="5340" i="1" dirty="0" smtClean="0"/>
              <a:t>Tallinn</a:t>
            </a:r>
            <a:r>
              <a:rPr sz="5340" i="1" dirty="0"/>
              <a:t>, </a:t>
            </a:r>
            <a:r>
              <a:rPr sz="5340" i="1" dirty="0" smtClean="0"/>
              <a:t>October 23-25, 2019</a:t>
            </a:r>
            <a:endParaRPr sz="5340" i="1" dirty="0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66190"/>
            <a:ext cx="3891892" cy="144000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04000" y="12276000"/>
            <a:ext cx="5280000" cy="1440000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Title Text</a:t>
            </a:r>
          </a:p>
        </p:txBody>
      </p:sp>
      <p:sp>
        <p:nvSpPr>
          <p:cNvPr id="26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Image"/>
          <p:cNvSpPr>
            <a:spLocks noGrp="1"/>
          </p:cNvSpPr>
          <p:nvPr>
            <p:ph type="pic" idx="13"/>
          </p:nvPr>
        </p:nvSpPr>
        <p:spPr>
          <a:xfrm>
            <a:off x="10390848" y="2310631"/>
            <a:ext cx="15203055" cy="1013536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46" name="Title Text"/>
          <p:cNvSpPr txBox="1">
            <a:spLocks noGrp="1"/>
          </p:cNvSpPr>
          <p:nvPr>
            <p:ph type="title"/>
          </p:nvPr>
        </p:nvSpPr>
        <p:spPr>
          <a:xfrm>
            <a:off x="28226" y="-1"/>
            <a:ext cx="20935149" cy="1404905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747050" y="2310631"/>
            <a:ext cx="10653593" cy="10135395"/>
          </a:xfrm>
          <a:prstGeom prst="rect">
            <a:avLst/>
          </a:prstGeom>
        </p:spPr>
        <p:txBody>
          <a:bodyPr/>
          <a:lstStyle>
            <a:lvl1pPr marL="712799" indent="-712799"/>
            <a:lvl2pPr marL="1267199" indent="-633599"/>
            <a:lvl3pPr marL="1835999" indent="-575999"/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8" name="Rectangle 20"/>
          <p:cNvSpPr/>
          <p:nvPr/>
        </p:nvSpPr>
        <p:spPr>
          <a:xfrm>
            <a:off x="-1" y="12952624"/>
            <a:ext cx="24384001" cy="763377"/>
          </a:xfrm>
          <a:prstGeom prst="rect">
            <a:avLst/>
          </a:prstGeom>
          <a:solidFill>
            <a:schemeClr val="accent6">
              <a:hueOff val="-12775937"/>
              <a:satOff val="-53022"/>
              <a:lumOff val="4974"/>
            </a:schemeClr>
          </a:solidFill>
          <a:ln w="12700">
            <a:miter lim="400000"/>
          </a:ln>
        </p:spPr>
        <p:txBody>
          <a:bodyPr tIns="91439" bIns="91439"/>
          <a:lstStyle/>
          <a:p>
            <a:pPr algn="l" defTabSz="1828800">
              <a:lnSpc>
                <a:spcPct val="150000"/>
              </a:lnSpc>
              <a:defRPr sz="2800" b="0"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601022" y="13148016"/>
            <a:ext cx="371774" cy="4064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571" y="12952801"/>
            <a:ext cx="2062708" cy="763200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9379" y="12952801"/>
            <a:ext cx="2798400" cy="763200"/>
          </a:xfrm>
          <a:prstGeom prst="rect">
            <a:avLst/>
          </a:prstGeom>
        </p:spPr>
      </p:pic>
      <p:pic>
        <p:nvPicPr>
          <p:cNvPr id="14" name="LOGO Tallinn.png" descr="LOGO Tallinn.png"/>
          <p:cNvPicPr>
            <a:picLocks noChangeAspect="1"/>
          </p:cNvPicPr>
          <p:nvPr userDrawn="1"/>
        </p:nvPicPr>
        <p:blipFill>
          <a:blip r:embed="rId4">
            <a:extLst/>
          </a:blip>
          <a:stretch>
            <a:fillRect/>
          </a:stretch>
        </p:blipFill>
        <p:spPr>
          <a:xfrm>
            <a:off x="21833597" y="0"/>
            <a:ext cx="2550403" cy="14076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Body Level One…"/>
          <p:cNvSpPr txBox="1">
            <a:spLocks noGrp="1"/>
          </p:cNvSpPr>
          <p:nvPr>
            <p:ph type="body" idx="1"/>
          </p:nvPr>
        </p:nvSpPr>
        <p:spPr>
          <a:xfrm>
            <a:off x="1747049" y="2310631"/>
            <a:ext cx="21437626" cy="10209246"/>
          </a:xfrm>
          <a:prstGeom prst="rect">
            <a:avLst/>
          </a:prstGeom>
        </p:spPr>
        <p:txBody>
          <a:bodyPr/>
          <a:lstStyle>
            <a:lvl3pPr marL="1835999" indent="-575999"/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9" name="Rectangle 20"/>
          <p:cNvSpPr/>
          <p:nvPr/>
        </p:nvSpPr>
        <p:spPr>
          <a:xfrm>
            <a:off x="-1" y="12952624"/>
            <a:ext cx="24384001" cy="763377"/>
          </a:xfrm>
          <a:prstGeom prst="rect">
            <a:avLst/>
          </a:prstGeom>
          <a:solidFill>
            <a:schemeClr val="accent6">
              <a:hueOff val="-12775937"/>
              <a:satOff val="-53022"/>
              <a:lumOff val="4974"/>
            </a:schemeClr>
          </a:solidFill>
          <a:ln w="12700">
            <a:miter lim="400000"/>
          </a:ln>
        </p:spPr>
        <p:txBody>
          <a:bodyPr tIns="91439" bIns="91439"/>
          <a:lstStyle/>
          <a:p>
            <a:pPr algn="l" defTabSz="1828800">
              <a:lnSpc>
                <a:spcPct val="150000"/>
              </a:lnSpc>
              <a:defRPr sz="2800" b="0"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6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601022" y="13148016"/>
            <a:ext cx="371774" cy="4064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571" y="12952801"/>
            <a:ext cx="2062708" cy="76320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9379" y="12952801"/>
            <a:ext cx="2798400" cy="763200"/>
          </a:xfrm>
          <a:prstGeom prst="rect">
            <a:avLst/>
          </a:prstGeom>
        </p:spPr>
      </p:pic>
      <p:pic>
        <p:nvPicPr>
          <p:cNvPr id="9" name="LOGO Tallinn.png" descr="LOGO Tallinn.png"/>
          <p:cNvPicPr>
            <a:picLocks noChangeAspect="1"/>
          </p:cNvPicPr>
          <p:nvPr userDrawn="1"/>
        </p:nvPicPr>
        <p:blipFill>
          <a:blip r:embed="rId4">
            <a:extLst/>
          </a:blip>
          <a:stretch>
            <a:fillRect/>
          </a:stretch>
        </p:blipFill>
        <p:spPr>
          <a:xfrm>
            <a:off x="21833597" y="0"/>
            <a:ext cx="2550403" cy="14076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Rectangle 20"/>
          <p:cNvSpPr/>
          <p:nvPr/>
        </p:nvSpPr>
        <p:spPr>
          <a:xfrm>
            <a:off x="-1" y="12952624"/>
            <a:ext cx="24384001" cy="763377"/>
          </a:xfrm>
          <a:prstGeom prst="rect">
            <a:avLst/>
          </a:prstGeom>
          <a:solidFill>
            <a:schemeClr val="accent6">
              <a:hueOff val="-12775937"/>
              <a:satOff val="-53022"/>
              <a:lumOff val="4974"/>
            </a:schemeClr>
          </a:solidFill>
          <a:ln w="12700">
            <a:miter lim="400000"/>
          </a:ln>
        </p:spPr>
        <p:txBody>
          <a:bodyPr tIns="91439" bIns="91439"/>
          <a:lstStyle/>
          <a:p>
            <a:pPr algn="l" defTabSz="1828800">
              <a:lnSpc>
                <a:spcPct val="150000"/>
              </a:lnSpc>
              <a:defRPr sz="2800" b="0"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8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601022" y="13141157"/>
            <a:ext cx="371774" cy="406401"/>
          </a:xfrm>
          <a:prstGeom prst="rect">
            <a:avLst/>
          </a:prstGeom>
        </p:spPr>
        <p:txBody>
          <a:bodyPr anchor="ctr"/>
          <a:lstStyle/>
          <a:p>
            <a:fld id="{86CB4B4D-7CA3-9044-876B-883B54F8677D}" type="slidenum">
              <a:t>‹N°›</a:t>
            </a:fld>
            <a:endParaRPr/>
          </a:p>
        </p:txBody>
      </p: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571" y="12952801"/>
            <a:ext cx="2062708" cy="7632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9379" y="12952801"/>
            <a:ext cx="2798400" cy="763200"/>
          </a:xfrm>
          <a:prstGeom prst="rect">
            <a:avLst/>
          </a:prstGeom>
        </p:spPr>
      </p:pic>
      <p:pic>
        <p:nvPicPr>
          <p:cNvPr id="8" name="LOGO Tallinn.png" descr="LOGO Tallinn.png"/>
          <p:cNvPicPr>
            <a:picLocks noChangeAspect="1"/>
          </p:cNvPicPr>
          <p:nvPr userDrawn="1"/>
        </p:nvPicPr>
        <p:blipFill>
          <a:blip r:embed="rId4">
            <a:extLst/>
          </a:blip>
          <a:stretch>
            <a:fillRect/>
          </a:stretch>
        </p:blipFill>
        <p:spPr>
          <a:xfrm>
            <a:off x="21833597" y="0"/>
            <a:ext cx="2550403" cy="14076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4717" y="6815"/>
            <a:ext cx="21005801" cy="1406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747049" y="2310631"/>
            <a:ext cx="21442772" cy="105079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>
            <a:lvl2pPr marL="1270000" indent="-635000">
              <a:buClr>
                <a:schemeClr val="accent2">
                  <a:lumOff val="-7985"/>
                </a:schemeClr>
              </a:buClr>
              <a:buSzPct val="100000"/>
              <a:defRPr sz="4400"/>
            </a:lvl2pPr>
            <a:lvl3pPr marL="1846000" indent="-576000">
              <a:buSzPct val="100000"/>
              <a:defRPr sz="4000"/>
            </a:lvl3pPr>
            <a:lvl4pPr marL="2375999" indent="-539999">
              <a:buClr>
                <a:schemeClr val="accent2">
                  <a:lumOff val="-7985"/>
                </a:schemeClr>
              </a:buClr>
              <a:buSzPct val="100000"/>
              <a:defRPr sz="3600"/>
            </a:lvl4pPr>
            <a:lvl5pPr marL="2879999" indent="-503999">
              <a:buSzPct val="100000"/>
              <a:defRPr sz="3600"/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4" name="Rectangle 20"/>
          <p:cNvSpPr/>
          <p:nvPr/>
        </p:nvSpPr>
        <p:spPr>
          <a:xfrm>
            <a:off x="-1" y="12952624"/>
            <a:ext cx="24384001" cy="763377"/>
          </a:xfrm>
          <a:prstGeom prst="rect">
            <a:avLst/>
          </a:prstGeom>
          <a:solidFill>
            <a:schemeClr val="accent6">
              <a:hueOff val="-12775937"/>
              <a:satOff val="-53022"/>
              <a:lumOff val="4974"/>
            </a:schemeClr>
          </a:solidFill>
          <a:ln w="12700">
            <a:miter lim="400000"/>
          </a:ln>
        </p:spPr>
        <p:txBody>
          <a:bodyPr tIns="91439" bIns="91439"/>
          <a:lstStyle/>
          <a:p>
            <a:pPr algn="l" defTabSz="1828800">
              <a:lnSpc>
                <a:spcPct val="150000"/>
              </a:lnSpc>
              <a:defRPr sz="2800" b="0"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601024" y="13172780"/>
            <a:ext cx="371774" cy="40640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0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‹N°›</a:t>
            </a:fld>
            <a:endParaRPr dirty="0"/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571" y="12952801"/>
            <a:ext cx="2062708" cy="763200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9379" y="12952801"/>
            <a:ext cx="2798400" cy="763200"/>
          </a:xfrm>
          <a:prstGeom prst="rect">
            <a:avLst/>
          </a:prstGeom>
        </p:spPr>
      </p:pic>
      <p:pic>
        <p:nvPicPr>
          <p:cNvPr id="14" name="LOGO Tallinn.png" descr="LOGO Tallinn.png"/>
          <p:cNvPicPr>
            <a:picLocks noChangeAspect="1"/>
          </p:cNvPicPr>
          <p:nvPr userDrawn="1"/>
        </p:nvPicPr>
        <p:blipFill>
          <a:blip r:embed="rId9">
            <a:extLst/>
          </a:blip>
          <a:stretch>
            <a:fillRect/>
          </a:stretch>
        </p:blipFill>
        <p:spPr>
          <a:xfrm>
            <a:off x="21833597" y="0"/>
            <a:ext cx="2550403" cy="1407600"/>
          </a:xfrm>
          <a:prstGeom prst="rect">
            <a:avLst/>
          </a:prstGeom>
          <a:ln w="12700">
            <a:miter lim="400000"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5" r:id="rId5"/>
  </p:sldLayoutIdLst>
  <p:transition spd="med"/>
  <p:txStyles>
    <p:titleStyle>
      <a:lvl1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714374" marR="0" indent="-714374" algn="l" defTabSz="825500" rtl="0" latinLnBrk="0">
        <a:lnSpc>
          <a:spcPct val="150000"/>
        </a:lnSpc>
        <a:spcBef>
          <a:spcPts val="2000"/>
        </a:spcBef>
        <a:spcAft>
          <a:spcPts val="0"/>
        </a:spcAft>
        <a:buClr>
          <a:schemeClr val="accent1">
            <a:lumOff val="-7684"/>
          </a:schemeClr>
        </a:buClr>
        <a:buSzPct val="100000"/>
        <a:buFontTx/>
        <a:buChar char="•"/>
        <a:tabLst/>
        <a:defRPr sz="5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1349375" marR="0" indent="-714375" algn="l" defTabSz="825500" rtl="0" latinLnBrk="0">
        <a:lnSpc>
          <a:spcPct val="150000"/>
        </a:lnSpc>
        <a:spcBef>
          <a:spcPts val="2000"/>
        </a:spcBef>
        <a:spcAft>
          <a:spcPts val="0"/>
        </a:spcAft>
        <a:buClr>
          <a:schemeClr val="accent1">
            <a:lumOff val="-7684"/>
          </a:schemeClr>
        </a:buClr>
        <a:buSzPct val="125000"/>
        <a:buFontTx/>
        <a:buChar char="•"/>
        <a:tabLst/>
        <a:defRPr sz="5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984375" marR="0" indent="-714375" algn="l" defTabSz="825500" rtl="0" latinLnBrk="0">
        <a:lnSpc>
          <a:spcPct val="150000"/>
        </a:lnSpc>
        <a:spcBef>
          <a:spcPts val="2000"/>
        </a:spcBef>
        <a:spcAft>
          <a:spcPts val="0"/>
        </a:spcAft>
        <a:buClr>
          <a:schemeClr val="accent1">
            <a:lumOff val="-7684"/>
          </a:schemeClr>
        </a:buClr>
        <a:buSzPct val="125000"/>
        <a:buFontTx/>
        <a:buChar char="•"/>
        <a:tabLst/>
        <a:defRPr sz="5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2619375" marR="0" indent="-714375" algn="l" defTabSz="825500" rtl="0" latinLnBrk="0">
        <a:lnSpc>
          <a:spcPct val="150000"/>
        </a:lnSpc>
        <a:spcBef>
          <a:spcPts val="2000"/>
        </a:spcBef>
        <a:spcAft>
          <a:spcPts val="0"/>
        </a:spcAft>
        <a:buClr>
          <a:schemeClr val="accent1">
            <a:lumOff val="-7684"/>
          </a:schemeClr>
        </a:buClr>
        <a:buSzPct val="125000"/>
        <a:buFontTx/>
        <a:buChar char="•"/>
        <a:tabLst/>
        <a:defRPr sz="5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3254375" marR="0" indent="-714375" algn="l" defTabSz="825500" rtl="0" latinLnBrk="0">
        <a:lnSpc>
          <a:spcPct val="150000"/>
        </a:lnSpc>
        <a:spcBef>
          <a:spcPts val="2000"/>
        </a:spcBef>
        <a:spcAft>
          <a:spcPts val="0"/>
        </a:spcAft>
        <a:buClr>
          <a:schemeClr val="accent1">
            <a:lumOff val="-7684"/>
          </a:schemeClr>
        </a:buClr>
        <a:buSzPct val="125000"/>
        <a:buFontTx/>
        <a:buChar char="•"/>
        <a:tabLst/>
        <a:defRPr sz="5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3889375" marR="0" indent="-714375" algn="l" defTabSz="825500" rtl="0" latinLnBrk="0">
        <a:lnSpc>
          <a:spcPct val="150000"/>
        </a:lnSpc>
        <a:spcBef>
          <a:spcPts val="2000"/>
        </a:spcBef>
        <a:spcAft>
          <a:spcPts val="0"/>
        </a:spcAft>
        <a:buClr>
          <a:schemeClr val="accent1">
            <a:lumOff val="-7684"/>
          </a:schemeClr>
        </a:buClr>
        <a:buSzPct val="125000"/>
        <a:buFontTx/>
        <a:buChar char="•"/>
        <a:tabLst/>
        <a:defRPr sz="5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4524375" marR="0" indent="-714375" algn="l" defTabSz="825500" rtl="0" latinLnBrk="0">
        <a:lnSpc>
          <a:spcPct val="150000"/>
        </a:lnSpc>
        <a:spcBef>
          <a:spcPts val="2000"/>
        </a:spcBef>
        <a:spcAft>
          <a:spcPts val="0"/>
        </a:spcAft>
        <a:buClr>
          <a:schemeClr val="accent1">
            <a:lumOff val="-7684"/>
          </a:schemeClr>
        </a:buClr>
        <a:buSzPct val="125000"/>
        <a:buFontTx/>
        <a:buChar char="•"/>
        <a:tabLst/>
        <a:defRPr sz="5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5159375" marR="0" indent="-714375" algn="l" defTabSz="825500" rtl="0" latinLnBrk="0">
        <a:lnSpc>
          <a:spcPct val="150000"/>
        </a:lnSpc>
        <a:spcBef>
          <a:spcPts val="2000"/>
        </a:spcBef>
        <a:spcAft>
          <a:spcPts val="0"/>
        </a:spcAft>
        <a:buClr>
          <a:schemeClr val="accent1">
            <a:lumOff val="-7684"/>
          </a:schemeClr>
        </a:buClr>
        <a:buSzPct val="125000"/>
        <a:buFontTx/>
        <a:buChar char="•"/>
        <a:tabLst/>
        <a:defRPr sz="5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5794375" marR="0" indent="-714375" algn="l" defTabSz="825500" rtl="0" latinLnBrk="0">
        <a:lnSpc>
          <a:spcPct val="150000"/>
        </a:lnSpc>
        <a:spcBef>
          <a:spcPts val="2000"/>
        </a:spcBef>
        <a:spcAft>
          <a:spcPts val="0"/>
        </a:spcAft>
        <a:buClr>
          <a:schemeClr val="accent1">
            <a:lumOff val="-7684"/>
          </a:schemeClr>
        </a:buClr>
        <a:buSzPct val="125000"/>
        <a:buFontTx/>
        <a:buChar char="•"/>
        <a:tabLst/>
        <a:defRPr sz="5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itle of My Paper / Poster"/>
          <p:cNvSpPr>
            <a:spLocks noGrp="1"/>
          </p:cNvSpPr>
          <p:nvPr>
            <p:ph type="ctrTitle"/>
          </p:nvPr>
        </p:nvSpPr>
        <p:spPr>
          <a:xfrm>
            <a:off x="3075419" y="4276683"/>
            <a:ext cx="18233382" cy="4164015"/>
          </a:xfrm>
          <a:prstGeom prst="rect">
            <a:avLst/>
          </a:prstGeom>
        </p:spPr>
        <p:txBody>
          <a:bodyPr/>
          <a:lstStyle/>
          <a:p>
            <a:r>
              <a:rPr dirty="0"/>
              <a:t>Title of My </a:t>
            </a:r>
            <a:r>
              <a:rPr dirty="0" smtClean="0"/>
              <a:t>Paper / Poster</a:t>
            </a:r>
            <a:endParaRPr dirty="0"/>
          </a:p>
        </p:txBody>
      </p:sp>
      <p:sp>
        <p:nvSpPr>
          <p:cNvPr id="7" name="Author 1, Author 2, ... Affiliation  EuroVR 2019, Tallinn, October 23-25, 2019"/>
          <p:cNvSpPr txBox="1">
            <a:spLocks/>
          </p:cNvSpPr>
          <p:nvPr/>
        </p:nvSpPr>
        <p:spPr>
          <a:xfrm>
            <a:off x="2860823" y="6827459"/>
            <a:ext cx="18233382" cy="45890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rmAutofit/>
          </a:bodyPr>
          <a:lstStyle>
            <a:lvl1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3889375" marR="0" indent="-714375" algn="l" defTabSz="825500" rtl="0" latinLnBrk="0">
              <a:lnSpc>
                <a:spcPct val="150000"/>
              </a:lnSpc>
              <a:spcBef>
                <a:spcPts val="2000"/>
              </a:spcBef>
              <a:spcAft>
                <a:spcPts val="0"/>
              </a:spcAft>
              <a:buClr>
                <a:schemeClr val="accent1">
                  <a:lumOff val="-7684"/>
                </a:schemeClr>
              </a:buClr>
              <a:buSzPct val="125000"/>
              <a:buFontTx/>
              <a:buChar char="•"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4524375" marR="0" indent="-714375" algn="l" defTabSz="825500" rtl="0" latinLnBrk="0">
              <a:lnSpc>
                <a:spcPct val="150000"/>
              </a:lnSpc>
              <a:spcBef>
                <a:spcPts val="2000"/>
              </a:spcBef>
              <a:spcAft>
                <a:spcPts val="0"/>
              </a:spcAft>
              <a:buClr>
                <a:schemeClr val="accent1">
                  <a:lumOff val="-7684"/>
                </a:schemeClr>
              </a:buClr>
              <a:buSzPct val="125000"/>
              <a:buFontTx/>
              <a:buChar char="•"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5159375" marR="0" indent="-714375" algn="l" defTabSz="825500" rtl="0" latinLnBrk="0">
              <a:lnSpc>
                <a:spcPct val="150000"/>
              </a:lnSpc>
              <a:spcBef>
                <a:spcPts val="2000"/>
              </a:spcBef>
              <a:spcAft>
                <a:spcPts val="0"/>
              </a:spcAft>
              <a:buClr>
                <a:schemeClr val="accent1">
                  <a:lumOff val="-7684"/>
                </a:schemeClr>
              </a:buClr>
              <a:buSzPct val="125000"/>
              <a:buFontTx/>
              <a:buChar char="•"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5794375" marR="0" indent="-714375" algn="l" defTabSz="825500" rtl="0" latinLnBrk="0">
              <a:lnSpc>
                <a:spcPct val="150000"/>
              </a:lnSpc>
              <a:spcBef>
                <a:spcPts val="2000"/>
              </a:spcBef>
              <a:spcAft>
                <a:spcPts val="0"/>
              </a:spcAft>
              <a:buClr>
                <a:schemeClr val="accent1">
                  <a:lumOff val="-7684"/>
                </a:schemeClr>
              </a:buClr>
              <a:buSzPct val="125000"/>
              <a:buFontTx/>
              <a:buChar char="•"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defTabSz="734694" hangingPunct="1">
              <a:defRPr sz="7832"/>
            </a:pPr>
            <a:r>
              <a:rPr lang="en-US" sz="7832" dirty="0" smtClean="0"/>
              <a:t>Author 1, Author 2, ...</a:t>
            </a:r>
            <a:br>
              <a:rPr lang="en-US" sz="7832" dirty="0" smtClean="0"/>
            </a:br>
            <a:r>
              <a:rPr lang="en-US" sz="7832" dirty="0" smtClean="0"/>
              <a:t>Affiliation</a:t>
            </a:r>
            <a:br>
              <a:rPr lang="en-US" sz="7832" dirty="0" smtClean="0"/>
            </a:br>
            <a:r>
              <a:rPr lang="en-US" sz="7832" dirty="0" smtClean="0"/>
              <a:t/>
            </a:r>
            <a:br>
              <a:rPr lang="en-US" sz="7832" dirty="0" smtClean="0"/>
            </a:br>
            <a:endParaRPr lang="en-US" sz="5340" i="1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half" idx="1"/>
          </p:nvPr>
        </p:nvSpPr>
        <p:spPr>
          <a:xfrm>
            <a:off x="3903785" y="12748842"/>
            <a:ext cx="15193109" cy="756138"/>
          </a:xfrm>
        </p:spPr>
        <p:txBody>
          <a:bodyPr>
            <a:normAutofit/>
          </a:bodyPr>
          <a:lstStyle/>
          <a:p>
            <a:r>
              <a:rPr lang="fr-FR" sz="4000" dirty="0" err="1" smtClean="0"/>
              <a:t>EuroVR</a:t>
            </a:r>
            <a:r>
              <a:rPr lang="fr-FR" sz="4000" dirty="0" smtClean="0"/>
              <a:t> 2019 - Scientific </a:t>
            </a:r>
            <a:r>
              <a:rPr lang="fr-FR" sz="4000" dirty="0" err="1" smtClean="0"/>
              <a:t>track</a:t>
            </a:r>
            <a:r>
              <a:rPr lang="fr-FR" sz="4000" dirty="0" smtClean="0"/>
              <a:t> – </a:t>
            </a:r>
            <a:r>
              <a:rPr lang="fi-FI" sz="4000" dirty="0" smtClean="0"/>
              <a:t>Tallinn, Estonia, 23-25 </a:t>
            </a:r>
            <a:r>
              <a:rPr lang="fi-FI" sz="4000" dirty="0"/>
              <a:t>October, 2019</a:t>
            </a:r>
            <a:endParaRPr lang="fr-FR" sz="4000"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Hints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Hints</a:t>
            </a:r>
          </a:p>
        </p:txBody>
      </p:sp>
      <p:sp>
        <p:nvSpPr>
          <p:cNvPr id="97" name="Don't use videos!…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Avoid too much videos!</a:t>
            </a:r>
          </a:p>
          <a:p>
            <a:r>
              <a:rPr lang="en-US" dirty="0"/>
              <a:t>Use slide animations very sparingly </a:t>
            </a:r>
            <a:endParaRPr lang="en-US" dirty="0" smtClean="0"/>
          </a:p>
          <a:p>
            <a:r>
              <a:rPr lang="fr-FR" dirty="0" smtClean="0"/>
              <a:t>D</a:t>
            </a:r>
            <a:r>
              <a:rPr dirty="0" err="1" smtClean="0"/>
              <a:t>uration</a:t>
            </a:r>
            <a:endParaRPr lang="fr-FR" dirty="0" smtClean="0"/>
          </a:p>
          <a:p>
            <a:pPr lvl="1"/>
            <a:r>
              <a:rPr lang="en-US" dirty="0" smtClean="0"/>
              <a:t>Long scientific paper: </a:t>
            </a:r>
            <a:r>
              <a:rPr lang="en-US" dirty="0"/>
              <a:t>30 minutes </a:t>
            </a:r>
            <a:r>
              <a:rPr lang="en-US" dirty="0" smtClean="0"/>
              <a:t>(</a:t>
            </a:r>
            <a:r>
              <a:rPr lang="en-US" dirty="0"/>
              <a:t>23 minutes for talk + 7 minutes for </a:t>
            </a:r>
            <a:r>
              <a:rPr lang="en-US" dirty="0" smtClean="0"/>
              <a:t>questions)</a:t>
            </a:r>
          </a:p>
          <a:p>
            <a:pPr lvl="1"/>
            <a:r>
              <a:rPr lang="en-US" dirty="0" smtClean="0"/>
              <a:t>Short scientific paper: </a:t>
            </a:r>
            <a:r>
              <a:rPr lang="en-US" dirty="0"/>
              <a:t>20 minutes </a:t>
            </a:r>
            <a:r>
              <a:rPr lang="en-US" dirty="0" smtClean="0"/>
              <a:t>(</a:t>
            </a:r>
            <a:r>
              <a:rPr lang="en-US" dirty="0"/>
              <a:t>15 minutes for talk + 5 minutes for questions</a:t>
            </a:r>
            <a:r>
              <a:rPr lang="en-US" dirty="0" smtClean="0"/>
              <a:t>)</a:t>
            </a:r>
          </a:p>
        </p:txBody>
      </p:sp>
      <p:sp>
        <p:nvSpPr>
          <p:cNvPr id="98" name="Slide Number"/>
          <p:cNvSpPr>
            <a:spLocks noGrp="1"/>
          </p:cNvSpPr>
          <p:nvPr>
            <p:ph type="sldNum" sz="quarter" idx="2"/>
          </p:nvPr>
        </p:nvSpPr>
        <p:spPr>
          <a:xfrm>
            <a:off x="23665392" y="13172780"/>
            <a:ext cx="243038" cy="4064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2</a:t>
            </a:fld>
            <a:endParaRPr/>
          </a:p>
        </p:txBody>
      </p:sp>
      <p:sp>
        <p:nvSpPr>
          <p:cNvPr id="99" name="Motivation                               Previous  Work                                      Approach                                                 Results"/>
          <p:cNvSpPr txBox="1"/>
          <p:nvPr/>
        </p:nvSpPr>
        <p:spPr>
          <a:xfrm>
            <a:off x="4907770" y="13086738"/>
            <a:ext cx="18532522" cy="4924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r>
              <a:rPr lang="fr-FR" dirty="0" smtClean="0">
                <a:solidFill>
                  <a:srgbClr val="929292"/>
                </a:solidFill>
              </a:rPr>
              <a:t>Short </a:t>
            </a:r>
            <a:r>
              <a:rPr lang="fr-FR" dirty="0" err="1" smtClean="0">
                <a:solidFill>
                  <a:srgbClr val="929292"/>
                </a:solidFill>
              </a:rPr>
              <a:t>title</a:t>
            </a:r>
            <a:r>
              <a:rPr lang="fr-FR" dirty="0" smtClean="0">
                <a:solidFill>
                  <a:srgbClr val="929292"/>
                </a:solidFill>
              </a:rPr>
              <a:t> of the talk – </a:t>
            </a:r>
            <a:r>
              <a:rPr lang="fr-FR" b="0" i="1" dirty="0" smtClean="0">
                <a:solidFill>
                  <a:srgbClr val="929292"/>
                </a:solidFill>
              </a:rPr>
              <a:t>Speaker Name </a:t>
            </a:r>
            <a:r>
              <a:rPr lang="fr-FR" b="0" dirty="0" smtClean="0">
                <a:solidFill>
                  <a:srgbClr val="929292"/>
                </a:solidFill>
              </a:rPr>
              <a:t>et al.</a:t>
            </a:r>
            <a:endParaRPr b="0" dirty="0">
              <a:solidFill>
                <a:srgbClr val="929292"/>
              </a:solidFill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46CBE"/>
      </a:accent1>
      <a:accent2>
        <a:srgbClr val="D5233C"/>
      </a:accent2>
      <a:accent3>
        <a:srgbClr val="188C17"/>
      </a:accent3>
      <a:accent4>
        <a:srgbClr val="FFA62D"/>
      </a:accent4>
      <a:accent5>
        <a:srgbClr val="FFACA4"/>
      </a:accent5>
      <a:accent6>
        <a:srgbClr val="DAE6F4"/>
      </a:accent6>
      <a:hlink>
        <a:srgbClr val="0000FF"/>
      </a:hlink>
      <a:folHlink>
        <a:srgbClr val="FF00FF"/>
      </a:folHlink>
    </a:clrScheme>
    <a:fontScheme name="White">
      <a:majorFont>
        <a:latin typeface="Calibri"/>
        <a:ea typeface="Calibri"/>
        <a:cs typeface="Calibri"/>
      </a:majorFont>
      <a:minorFont>
        <a:latin typeface="Calibri"/>
        <a:ea typeface="Calibri"/>
        <a:cs typeface="Calibri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>
            <a:lumOff val="-7985"/>
          </a:schemeClr>
        </a:solidFill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1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1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46CBE"/>
      </a:accent1>
      <a:accent2>
        <a:srgbClr val="D5233C"/>
      </a:accent2>
      <a:accent3>
        <a:srgbClr val="188C17"/>
      </a:accent3>
      <a:accent4>
        <a:srgbClr val="FFA62D"/>
      </a:accent4>
      <a:accent5>
        <a:srgbClr val="FFACA4"/>
      </a:accent5>
      <a:accent6>
        <a:srgbClr val="DAE6F4"/>
      </a:accent6>
      <a:hlink>
        <a:srgbClr val="0000FF"/>
      </a:hlink>
      <a:folHlink>
        <a:srgbClr val="FF00FF"/>
      </a:folHlink>
    </a:clrScheme>
    <a:fontScheme name="White">
      <a:majorFont>
        <a:latin typeface="Calibri"/>
        <a:ea typeface="Calibri"/>
        <a:cs typeface="Calibri"/>
      </a:majorFont>
      <a:minorFont>
        <a:latin typeface="Calibri"/>
        <a:ea typeface="Calibri"/>
        <a:cs typeface="Calibri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>
            <a:lumOff val="-7985"/>
          </a:schemeClr>
        </a:solidFill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1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1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86</Words>
  <Application>Microsoft Office PowerPoint</Application>
  <PresentationFormat>Personnalisé</PresentationFormat>
  <Paragraphs>11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4" baseType="lpstr">
      <vt:lpstr>Calibri</vt:lpstr>
      <vt:lpstr>White</vt:lpstr>
      <vt:lpstr>Title of My Paper / Poster</vt:lpstr>
      <vt:lpstr>Hints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My Paper / Poster</dc:title>
  <dc:creator>Patrick Bourdot</dc:creator>
  <cp:lastModifiedBy>Patrick Bourdot</cp:lastModifiedBy>
  <cp:revision>6</cp:revision>
  <dcterms:modified xsi:type="dcterms:W3CDTF">2019-10-14T15:14:24Z</dcterms:modified>
</cp:coreProperties>
</file>